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1" r:id="rId4"/>
    <p:sldId id="258" r:id="rId5"/>
    <p:sldId id="280" r:id="rId6"/>
    <p:sldId id="282" r:id="rId7"/>
    <p:sldId id="279" r:id="rId8"/>
    <p:sldId id="261" r:id="rId9"/>
    <p:sldId id="260" r:id="rId10"/>
    <p:sldId id="259" r:id="rId11"/>
    <p:sldId id="262" r:id="rId12"/>
    <p:sldId id="263" r:id="rId13"/>
    <p:sldId id="264" r:id="rId14"/>
    <p:sldId id="265" r:id="rId15"/>
    <p:sldId id="267" r:id="rId16"/>
    <p:sldId id="268" r:id="rId17"/>
    <p:sldId id="269" r:id="rId18"/>
    <p:sldId id="270" r:id="rId19"/>
    <p:sldId id="271" r:id="rId20"/>
    <p:sldId id="272" r:id="rId21"/>
    <p:sldId id="274" r:id="rId22"/>
    <p:sldId id="275" r:id="rId23"/>
    <p:sldId id="276" r:id="rId24"/>
    <p:sldId id="277" r:id="rId25"/>
  </p:sldIdLst>
  <p:sldSz cx="18288000" cy="10287000"/>
  <p:notesSz cx="6858000" cy="9144000"/>
  <p:embeddedFontLst>
    <p:embeddedFont>
      <p:font typeface="G마켓 산스 TTF Medium" panose="02000000000000000000" pitchFamily="2" charset="-12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12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64644" y="1399090"/>
            <a:ext cx="1558712" cy="2050937"/>
          </a:xfrm>
          <a:custGeom>
            <a:avLst/>
            <a:gdLst/>
            <a:ahLst/>
            <a:cxnLst/>
            <a:rect l="l" t="t" r="r" b="b"/>
            <a:pathLst>
              <a:path w="1558712" h="2050937">
                <a:moveTo>
                  <a:pt x="0" y="0"/>
                </a:moveTo>
                <a:lnTo>
                  <a:pt x="1558712" y="0"/>
                </a:lnTo>
                <a:lnTo>
                  <a:pt x="1558712" y="2050936"/>
                </a:lnTo>
                <a:lnTo>
                  <a:pt x="0" y="2050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V="1">
            <a:off x="8415003" y="3773876"/>
            <a:ext cx="1457994" cy="0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8" name="그림 7" descr="폰트, 그래픽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0A95C6B7-A5D7-D45E-F523-21A97BCF2C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28" y="3764351"/>
            <a:ext cx="16232143" cy="39153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폰트, 블랙, 스크린샷, 그래픽이(가) 표시된 사진&#10;&#10;자동 생성된 설명">
            <a:extLst>
              <a:ext uri="{FF2B5EF4-FFF2-40B4-BE49-F238E27FC236}">
                <a16:creationId xmlns:a16="http://schemas.microsoft.com/office/drawing/2014/main" id="{68896B98-FB7B-710D-DD6E-1E3F791B65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28" y="4087773"/>
            <a:ext cx="16232143" cy="21114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152104"/>
            <a:ext cx="15575436" cy="7696200"/>
          </a:xfrm>
          <a:custGeom>
            <a:avLst/>
            <a:gdLst/>
            <a:ahLst/>
            <a:cxnLst/>
            <a:rect l="l" t="t" r="r" b="b"/>
            <a:pathLst>
              <a:path w="13322992" h="6583213">
                <a:moveTo>
                  <a:pt x="0" y="0"/>
                </a:moveTo>
                <a:lnTo>
                  <a:pt x="13322993" y="0"/>
                </a:lnTo>
                <a:lnTo>
                  <a:pt x="13322993" y="6583213"/>
                </a:lnTo>
                <a:lnTo>
                  <a:pt x="0" y="6583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 descr="그래픽, 폰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448CE8A7-7030-45DB-CAAF-66A459F658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95846"/>
            <a:ext cx="11842980" cy="18703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837125"/>
            <a:ext cx="8201128" cy="5627006"/>
          </a:xfrm>
          <a:custGeom>
            <a:avLst/>
            <a:gdLst/>
            <a:ahLst/>
            <a:cxnLst/>
            <a:rect l="l" t="t" r="r" b="b"/>
            <a:pathLst>
              <a:path w="8201128" h="5627006">
                <a:moveTo>
                  <a:pt x="0" y="0"/>
                </a:moveTo>
                <a:lnTo>
                  <a:pt x="8201128" y="0"/>
                </a:lnTo>
                <a:lnTo>
                  <a:pt x="8201128" y="5627006"/>
                </a:lnTo>
                <a:lnTo>
                  <a:pt x="0" y="5627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344809" y="3816016"/>
            <a:ext cx="9643443" cy="4648115"/>
          </a:xfrm>
          <a:custGeom>
            <a:avLst/>
            <a:gdLst/>
            <a:ahLst/>
            <a:cxnLst/>
            <a:rect l="l" t="t" r="r" b="b"/>
            <a:pathLst>
              <a:path w="9643443" h="4648115">
                <a:moveTo>
                  <a:pt x="0" y="0"/>
                </a:moveTo>
                <a:lnTo>
                  <a:pt x="9643443" y="0"/>
                </a:lnTo>
                <a:lnTo>
                  <a:pt x="9643443" y="4648115"/>
                </a:lnTo>
                <a:lnTo>
                  <a:pt x="0" y="4648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340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 descr="폰트, 그래픽, 스크린샷, 블랙이(가) 표시된 사진&#10;&#10;자동 생성된 설명">
            <a:extLst>
              <a:ext uri="{FF2B5EF4-FFF2-40B4-BE49-F238E27FC236}">
                <a16:creationId xmlns:a16="http://schemas.microsoft.com/office/drawing/2014/main" id="{8D80FD93-8B04-C9F7-6F67-EB4A92CAE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47700"/>
            <a:ext cx="14727525" cy="187038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사람, 온라인 광고이(가) 표시된 사진&#10;&#10;자동 생성된 설명">
            <a:extLst>
              <a:ext uri="{FF2B5EF4-FFF2-40B4-BE49-F238E27FC236}">
                <a16:creationId xmlns:a16="http://schemas.microsoft.com/office/drawing/2014/main" id="{C9C7BAC7-3970-4CA3-D906-208819741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53" y="0"/>
            <a:ext cx="12445894" cy="10287000"/>
          </a:xfrm>
          <a:prstGeom prst="rect">
            <a:avLst/>
          </a:prstGeom>
        </p:spPr>
      </p:pic>
      <p:pic>
        <p:nvPicPr>
          <p:cNvPr id="7" name="그림 6" descr="폰트, 그래픽, 스크린샷, 블랙이(가) 표시된 사진&#10;&#10;자동 생성된 설명">
            <a:extLst>
              <a:ext uri="{FF2B5EF4-FFF2-40B4-BE49-F238E27FC236}">
                <a16:creationId xmlns:a16="http://schemas.microsoft.com/office/drawing/2014/main" id="{1B16FA2E-822D-71FE-C855-3F06441F2E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"/>
            <a:ext cx="14165025" cy="18703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인간의 얼굴, 사람이(가) 표시된 사진&#10;&#10;자동 생성된 설명">
            <a:extLst>
              <a:ext uri="{FF2B5EF4-FFF2-40B4-BE49-F238E27FC236}">
                <a16:creationId xmlns:a16="http://schemas.microsoft.com/office/drawing/2014/main" id="{25F028FD-A2FC-16A0-D3C2-144AAF5D8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95300"/>
            <a:ext cx="12115800" cy="9117241"/>
          </a:xfrm>
          <a:prstGeom prst="rect">
            <a:avLst/>
          </a:prstGeom>
        </p:spPr>
      </p:pic>
      <p:pic>
        <p:nvPicPr>
          <p:cNvPr id="8" name="그림 7" descr="폰트, 그래픽, 스크린샷, 블랙이(가) 표시된 사진&#10;&#10;자동 생성된 설명">
            <a:extLst>
              <a:ext uri="{FF2B5EF4-FFF2-40B4-BE49-F238E27FC236}">
                <a16:creationId xmlns:a16="http://schemas.microsoft.com/office/drawing/2014/main" id="{36AC038C-7EFE-E96B-2DD5-1034CDEC95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74459"/>
            <a:ext cx="14165025" cy="187038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440140"/>
            <a:ext cx="12947807" cy="7846860"/>
          </a:xfrm>
          <a:custGeom>
            <a:avLst/>
            <a:gdLst/>
            <a:ahLst/>
            <a:cxnLst/>
            <a:rect l="l" t="t" r="r" b="b"/>
            <a:pathLst>
              <a:path w="12947807" h="7846860">
                <a:moveTo>
                  <a:pt x="0" y="0"/>
                </a:moveTo>
                <a:lnTo>
                  <a:pt x="12947807" y="0"/>
                </a:lnTo>
                <a:lnTo>
                  <a:pt x="12947807" y="7846860"/>
                </a:lnTo>
                <a:lnTo>
                  <a:pt x="0" y="784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 descr="폰트, 그래픽, 스크린샷, 블랙이(가) 표시된 사진&#10;&#10;자동 생성된 설명">
            <a:extLst>
              <a:ext uri="{FF2B5EF4-FFF2-40B4-BE49-F238E27FC236}">
                <a16:creationId xmlns:a16="http://schemas.microsoft.com/office/drawing/2014/main" id="{17D6074B-246A-3078-D056-4A97FFBAE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0" y="723900"/>
            <a:ext cx="14165025" cy="187038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131719"/>
            <a:ext cx="15286946" cy="4860407"/>
          </a:xfrm>
          <a:custGeom>
            <a:avLst/>
            <a:gdLst/>
            <a:ahLst/>
            <a:cxnLst/>
            <a:rect l="l" t="t" r="r" b="b"/>
            <a:pathLst>
              <a:path w="15286946" h="4860407">
                <a:moveTo>
                  <a:pt x="0" y="0"/>
                </a:moveTo>
                <a:lnTo>
                  <a:pt x="15286946" y="0"/>
                </a:lnTo>
                <a:lnTo>
                  <a:pt x="15286946" y="4860406"/>
                </a:lnTo>
                <a:lnTo>
                  <a:pt x="0" y="4860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 descr="시계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73F944BE-422F-E4B8-DDF1-160A9B7E0A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00100"/>
            <a:ext cx="11842980" cy="187038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861064"/>
            <a:ext cx="10931020" cy="6968419"/>
          </a:xfrm>
          <a:custGeom>
            <a:avLst/>
            <a:gdLst/>
            <a:ahLst/>
            <a:cxnLst/>
            <a:rect l="l" t="t" r="r" b="b"/>
            <a:pathLst>
              <a:path w="10931020" h="6968419">
                <a:moveTo>
                  <a:pt x="0" y="0"/>
                </a:moveTo>
                <a:lnTo>
                  <a:pt x="10931020" y="0"/>
                </a:lnTo>
                <a:lnTo>
                  <a:pt x="10931020" y="6968419"/>
                </a:lnTo>
                <a:lnTo>
                  <a:pt x="0" y="6968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 descr="시계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7696D64F-A9DA-C142-03C3-CBD789E21C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20" y="647700"/>
            <a:ext cx="11842980" cy="187038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896043"/>
            <a:ext cx="11308665" cy="6905595"/>
          </a:xfrm>
          <a:custGeom>
            <a:avLst/>
            <a:gdLst/>
            <a:ahLst/>
            <a:cxnLst/>
            <a:rect l="l" t="t" r="r" b="b"/>
            <a:pathLst>
              <a:path w="11308665" h="6905595">
                <a:moveTo>
                  <a:pt x="0" y="0"/>
                </a:moveTo>
                <a:lnTo>
                  <a:pt x="11308665" y="0"/>
                </a:lnTo>
                <a:lnTo>
                  <a:pt x="11308665" y="6905595"/>
                </a:lnTo>
                <a:lnTo>
                  <a:pt x="0" y="6905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 descr="시계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DC95AFDD-6A2E-9F76-8BA5-528A7475AE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47700"/>
            <a:ext cx="11842980" cy="187038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590187"/>
            <a:ext cx="11871714" cy="7187152"/>
          </a:xfrm>
          <a:custGeom>
            <a:avLst/>
            <a:gdLst/>
            <a:ahLst/>
            <a:cxnLst/>
            <a:rect l="l" t="t" r="r" b="b"/>
            <a:pathLst>
              <a:path w="11871714" h="7187152">
                <a:moveTo>
                  <a:pt x="0" y="0"/>
                </a:moveTo>
                <a:lnTo>
                  <a:pt x="11871714" y="0"/>
                </a:lnTo>
                <a:lnTo>
                  <a:pt x="11871714" y="7187152"/>
                </a:lnTo>
                <a:lnTo>
                  <a:pt x="0" y="7187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 descr="시계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2B52ECC6-5C1E-E25D-03AA-A0182CDC55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19805"/>
            <a:ext cx="11842980" cy="18703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Gitlab, logo, logos icon - Free download on Iconfinder">
            <a:extLst>
              <a:ext uri="{FF2B5EF4-FFF2-40B4-BE49-F238E27FC236}">
                <a16:creationId xmlns:a16="http://schemas.microsoft.com/office/drawing/2014/main" id="{752B1B2C-EEE3-1117-81D4-34797FF95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628" y="8167310"/>
            <a:ext cx="1602688" cy="160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스프링에서 마이바티스(Mybatis) 사용하기">
            <a:extLst>
              <a:ext uri="{FF2B5EF4-FFF2-40B4-BE49-F238E27FC236}">
                <a16:creationId xmlns:a16="http://schemas.microsoft.com/office/drawing/2014/main" id="{9C983E02-FC6D-E940-B95F-AF7466F49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805" y="8028229"/>
            <a:ext cx="1736152" cy="173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Youtube Logo PNGs for Free Download">
            <a:extLst>
              <a:ext uri="{FF2B5EF4-FFF2-40B4-BE49-F238E27FC236}">
                <a16:creationId xmlns:a16="http://schemas.microsoft.com/office/drawing/2014/main" id="{AE9555CC-FDAC-CE34-762F-646296786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468180"/>
            <a:ext cx="2143407" cy="214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 20">
            <a:extLst>
              <a:ext uri="{FF2B5EF4-FFF2-40B4-BE49-F238E27FC236}">
                <a16:creationId xmlns:a16="http://schemas.microsoft.com/office/drawing/2014/main" id="{3C0D82E7-83F6-B46C-BE41-20DB0C8E16AA}"/>
              </a:ext>
            </a:extLst>
          </p:cNvPr>
          <p:cNvSpPr/>
          <p:nvPr/>
        </p:nvSpPr>
        <p:spPr>
          <a:xfrm>
            <a:off x="2517448" y="6475984"/>
            <a:ext cx="1131322" cy="1691326"/>
          </a:xfrm>
          <a:custGeom>
            <a:avLst/>
            <a:gdLst/>
            <a:ahLst/>
            <a:cxnLst/>
            <a:rect l="l" t="t" r="r" b="b"/>
            <a:pathLst>
              <a:path w="889522" h="1329835">
                <a:moveTo>
                  <a:pt x="0" y="0"/>
                </a:moveTo>
                <a:lnTo>
                  <a:pt x="889522" y="0"/>
                </a:lnTo>
                <a:lnTo>
                  <a:pt x="889522" y="1329835"/>
                </a:lnTo>
                <a:lnTo>
                  <a:pt x="0" y="13298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2" name="Freeform 19">
            <a:extLst>
              <a:ext uri="{FF2B5EF4-FFF2-40B4-BE49-F238E27FC236}">
                <a16:creationId xmlns:a16="http://schemas.microsoft.com/office/drawing/2014/main" id="{8BFA852B-0D0F-D7C4-3C1C-C94CC33513B6}"/>
              </a:ext>
            </a:extLst>
          </p:cNvPr>
          <p:cNvSpPr/>
          <p:nvPr/>
        </p:nvSpPr>
        <p:spPr>
          <a:xfrm>
            <a:off x="3606241" y="7199240"/>
            <a:ext cx="968070" cy="968070"/>
          </a:xfrm>
          <a:custGeom>
            <a:avLst/>
            <a:gdLst/>
            <a:ahLst/>
            <a:cxnLst/>
            <a:rect l="l" t="t" r="r" b="b"/>
            <a:pathLst>
              <a:path w="968070" h="968070">
                <a:moveTo>
                  <a:pt x="0" y="0"/>
                </a:moveTo>
                <a:lnTo>
                  <a:pt x="968070" y="0"/>
                </a:lnTo>
                <a:lnTo>
                  <a:pt x="968070" y="968070"/>
                </a:lnTo>
                <a:lnTo>
                  <a:pt x="0" y="9680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3" name="Freeform 22">
            <a:extLst>
              <a:ext uri="{FF2B5EF4-FFF2-40B4-BE49-F238E27FC236}">
                <a16:creationId xmlns:a16="http://schemas.microsoft.com/office/drawing/2014/main" id="{019ECAAE-FAC6-8430-0547-9F3EF38C7EB3}"/>
              </a:ext>
            </a:extLst>
          </p:cNvPr>
          <p:cNvSpPr/>
          <p:nvPr/>
        </p:nvSpPr>
        <p:spPr>
          <a:xfrm>
            <a:off x="4644604" y="7208469"/>
            <a:ext cx="1170394" cy="933389"/>
          </a:xfrm>
          <a:custGeom>
            <a:avLst/>
            <a:gdLst/>
            <a:ahLst/>
            <a:cxnLst/>
            <a:rect l="l" t="t" r="r" b="b"/>
            <a:pathLst>
              <a:path w="1170394" h="933389">
                <a:moveTo>
                  <a:pt x="0" y="0"/>
                </a:moveTo>
                <a:lnTo>
                  <a:pt x="1170394" y="0"/>
                </a:lnTo>
                <a:lnTo>
                  <a:pt x="1170394" y="933389"/>
                </a:lnTo>
                <a:lnTo>
                  <a:pt x="0" y="9333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028" name="Picture 4" descr="openai&quot; Icon - Download for free – Iconduck">
            <a:extLst>
              <a:ext uri="{FF2B5EF4-FFF2-40B4-BE49-F238E27FC236}">
                <a16:creationId xmlns:a16="http://schemas.microsoft.com/office/drawing/2014/main" id="{66BA1F97-B702-75DF-ED99-3CC9FEBA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995" y="7118083"/>
            <a:ext cx="1090407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, google, g icon - Free download on Iconfinder">
            <a:extLst>
              <a:ext uri="{FF2B5EF4-FFF2-40B4-BE49-F238E27FC236}">
                <a16:creationId xmlns:a16="http://schemas.microsoft.com/office/drawing/2014/main" id="{7F8D4415-B367-B562-8FF3-2E0AE05FD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616" y="6706932"/>
            <a:ext cx="1927203" cy="192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script logo png, javascript icon transparent png 27127463 PNG">
            <a:extLst>
              <a:ext uri="{FF2B5EF4-FFF2-40B4-BE49-F238E27FC236}">
                <a16:creationId xmlns:a16="http://schemas.microsoft.com/office/drawing/2014/main" id="{88DE0F27-DBF4-7FD7-2FB5-A8EF5521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616" y="6662563"/>
            <a:ext cx="1927204" cy="192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Java Logo PNG Transparent (1) – Brands Logos">
            <a:extLst>
              <a:ext uri="{FF2B5EF4-FFF2-40B4-BE49-F238E27FC236}">
                <a16:creationId xmlns:a16="http://schemas.microsoft.com/office/drawing/2014/main" id="{30F46425-67E1-D465-48CB-5D9596256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736" y="7973681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pringBoot] IoC, DI, AOP">
            <a:extLst>
              <a:ext uri="{FF2B5EF4-FFF2-40B4-BE49-F238E27FC236}">
                <a16:creationId xmlns:a16="http://schemas.microsoft.com/office/drawing/2014/main" id="{993C7407-6D9E-B9CF-1CEE-F5F5DA3D1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52" y="8308756"/>
            <a:ext cx="2189090" cy="145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ysql official 로고 - 소셜 미디어 및 로고 아이콘">
            <a:extLst>
              <a:ext uri="{FF2B5EF4-FFF2-40B4-BE49-F238E27FC236}">
                <a16:creationId xmlns:a16="http://schemas.microsoft.com/office/drawing/2014/main" id="{A618FBD5-4233-F1B0-BF6D-8E7553FF0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352" y="8473926"/>
            <a:ext cx="2010938" cy="104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 descr="폰트, 그래픽, 스크린샷, 텍스트이(가) 표시된 사진&#10;&#10;자동 생성된 설명">
            <a:extLst>
              <a:ext uri="{FF2B5EF4-FFF2-40B4-BE49-F238E27FC236}">
                <a16:creationId xmlns:a16="http://schemas.microsoft.com/office/drawing/2014/main" id="{7CA4C86F-D2BD-3051-1B48-3089612BCBA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6" y="2650040"/>
            <a:ext cx="9847907" cy="2762623"/>
          </a:xfrm>
          <a:prstGeom prst="rect">
            <a:avLst/>
          </a:prstGeom>
        </p:spPr>
      </p:pic>
      <p:pic>
        <p:nvPicPr>
          <p:cNvPr id="48" name="그림 47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C176D100-FF08-DB95-A401-4D6B1F107DD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883" y="2819290"/>
            <a:ext cx="6774939" cy="480480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3336" y="2162495"/>
            <a:ext cx="8482160" cy="7559629"/>
          </a:xfrm>
          <a:custGeom>
            <a:avLst/>
            <a:gdLst/>
            <a:ahLst/>
            <a:cxnLst/>
            <a:rect l="l" t="t" r="r" b="b"/>
            <a:pathLst>
              <a:path w="7295339" h="6501888">
                <a:moveTo>
                  <a:pt x="0" y="0"/>
                </a:moveTo>
                <a:lnTo>
                  <a:pt x="7295339" y="0"/>
                </a:lnTo>
                <a:lnTo>
                  <a:pt x="7295339" y="6501888"/>
                </a:lnTo>
                <a:lnTo>
                  <a:pt x="0" y="650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991929" y="2172886"/>
            <a:ext cx="14246590" cy="7559629"/>
          </a:xfrm>
          <a:custGeom>
            <a:avLst/>
            <a:gdLst/>
            <a:ahLst/>
            <a:cxnLst/>
            <a:rect l="l" t="t" r="r" b="b"/>
            <a:pathLst>
              <a:path w="12677699" h="6727133">
                <a:moveTo>
                  <a:pt x="0" y="0"/>
                </a:moveTo>
                <a:lnTo>
                  <a:pt x="12677699" y="0"/>
                </a:lnTo>
                <a:lnTo>
                  <a:pt x="12677699" y="6727133"/>
                </a:lnTo>
                <a:lnTo>
                  <a:pt x="0" y="6727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 descr="텍스트, 스크린샷, 웹사이트, 사람이(가) 표시된 사진&#10;&#10;자동 생성된 설명">
            <a:extLst>
              <a:ext uri="{FF2B5EF4-FFF2-40B4-BE49-F238E27FC236}">
                <a16:creationId xmlns:a16="http://schemas.microsoft.com/office/drawing/2014/main" id="{F7363016-9BC4-6687-F028-1579BD333C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33" y="2183277"/>
            <a:ext cx="8749326" cy="7570020"/>
          </a:xfrm>
          <a:prstGeom prst="rect">
            <a:avLst/>
          </a:prstGeom>
        </p:spPr>
      </p:pic>
      <p:pic>
        <p:nvPicPr>
          <p:cNvPr id="8" name="그림 7" descr="폰트, 그래픽, 디자인, 타이포그래피이(가) 표시된 사진&#10;&#10;자동 생성된 설명">
            <a:extLst>
              <a:ext uri="{FF2B5EF4-FFF2-40B4-BE49-F238E27FC236}">
                <a16:creationId xmlns:a16="http://schemas.microsoft.com/office/drawing/2014/main" id="{E3D9F128-8C9B-1B53-5456-90CDE0DB4C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64876"/>
            <a:ext cx="11842980" cy="18703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92716" y="1638300"/>
            <a:ext cx="13502567" cy="8402643"/>
          </a:xfrm>
          <a:custGeom>
            <a:avLst/>
            <a:gdLst/>
            <a:ahLst/>
            <a:cxnLst/>
            <a:rect l="l" t="t" r="r" b="b"/>
            <a:pathLst>
              <a:path w="11719997" h="7293350">
                <a:moveTo>
                  <a:pt x="0" y="0"/>
                </a:moveTo>
                <a:lnTo>
                  <a:pt x="11719997" y="0"/>
                </a:lnTo>
                <a:lnTo>
                  <a:pt x="11719997" y="7293351"/>
                </a:lnTo>
                <a:lnTo>
                  <a:pt x="0" y="72933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 descr="그래픽, 폰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8DF306C1-85E2-09C4-1F6F-34FBDC1F26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46057"/>
            <a:ext cx="11842980" cy="187038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8415003" y="4039781"/>
            <a:ext cx="1457994" cy="0"/>
          </a:xfrm>
          <a:prstGeom prst="line">
            <a:avLst/>
          </a:prstGeom>
          <a:ln w="95250" cap="flat">
            <a:solidFill>
              <a:srgbClr val="F6F6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46D0DF-7884-57AF-AFFC-C3B8EF25B6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28" y="4328845"/>
            <a:ext cx="16232143" cy="16293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8415003" y="4039781"/>
            <a:ext cx="1457994" cy="0"/>
          </a:xfrm>
          <a:prstGeom prst="line">
            <a:avLst/>
          </a:prstGeom>
          <a:ln w="95250" cap="flat">
            <a:solidFill>
              <a:srgbClr val="F6F6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 descr="블랙, 스크린샷, 흑백, 디자인이(가) 표시된 사진&#10;&#10;자동 생성된 설명">
            <a:extLst>
              <a:ext uri="{FF2B5EF4-FFF2-40B4-BE49-F238E27FC236}">
                <a16:creationId xmlns:a16="http://schemas.microsoft.com/office/drawing/2014/main" id="{8248A0F7-7A07-E7F8-B7E3-1747EAE5D5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28" y="4024427"/>
            <a:ext cx="16232143" cy="211145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8415003" y="4039781"/>
            <a:ext cx="1457994" cy="0"/>
          </a:xfrm>
          <a:prstGeom prst="line">
            <a:avLst/>
          </a:prstGeom>
          <a:ln w="95250" cap="flat">
            <a:solidFill>
              <a:srgbClr val="F6F6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 descr="스크린샷, 블랙, 그래픽, 폰트이(가) 표시된 사진&#10;&#10;자동 생성된 설명">
            <a:extLst>
              <a:ext uri="{FF2B5EF4-FFF2-40B4-BE49-F238E27FC236}">
                <a16:creationId xmlns:a16="http://schemas.microsoft.com/office/drawing/2014/main" id="{69E2A565-34C7-D528-C30C-6E59C2E1E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28" y="4017603"/>
            <a:ext cx="16232143" cy="21114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700588" y="3766663"/>
            <a:ext cx="1558712" cy="2050937"/>
          </a:xfrm>
          <a:custGeom>
            <a:avLst/>
            <a:gdLst/>
            <a:ahLst/>
            <a:cxnLst/>
            <a:rect l="l" t="t" r="r" b="b"/>
            <a:pathLst>
              <a:path w="1558712" h="2050937">
                <a:moveTo>
                  <a:pt x="0" y="0"/>
                </a:moveTo>
                <a:lnTo>
                  <a:pt x="1558712" y="0"/>
                </a:lnTo>
                <a:lnTo>
                  <a:pt x="1558712" y="2050936"/>
                </a:lnTo>
                <a:lnTo>
                  <a:pt x="0" y="2050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074" name="Picture 2" descr="원펀맨 쿠로비카리 진성헬창이네ㄷ | 오버워치2 인벤">
            <a:extLst>
              <a:ext uri="{FF2B5EF4-FFF2-40B4-BE49-F238E27FC236}">
                <a16:creationId xmlns:a16="http://schemas.microsoft.com/office/drawing/2014/main" id="{0778F422-35A9-99C4-5C6A-48958EC24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69" y="3352808"/>
            <a:ext cx="4358138" cy="638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36775B-C89B-8952-A30D-0F7A76144B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02649"/>
            <a:ext cx="14547414" cy="1205357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3A5EFAA8-C9AC-8292-796C-0BB6C68131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177839"/>
            <a:ext cx="2288793" cy="1177648"/>
          </a:xfrm>
          <a:prstGeom prst="rect">
            <a:avLst/>
          </a:prstGeom>
        </p:spPr>
      </p:pic>
      <p:pic>
        <p:nvPicPr>
          <p:cNvPr id="14" name="그림 13" descr="블랙, 어둠이(가) 표시된 사진&#10;&#10;자동 생성된 설명">
            <a:extLst>
              <a:ext uri="{FF2B5EF4-FFF2-40B4-BE49-F238E27FC236}">
                <a16:creationId xmlns:a16="http://schemas.microsoft.com/office/drawing/2014/main" id="{8DE1E1CC-8914-8105-233E-FDD5F44CD8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3009900"/>
            <a:ext cx="6223522" cy="2319273"/>
          </a:xfrm>
          <a:prstGeom prst="rect">
            <a:avLst/>
          </a:prstGeom>
        </p:spPr>
      </p:pic>
      <p:pic>
        <p:nvPicPr>
          <p:cNvPr id="16" name="그림 15" descr="블랙, 어둠이(가) 표시된 사진&#10;&#10;자동 생성된 설명">
            <a:extLst>
              <a:ext uri="{FF2B5EF4-FFF2-40B4-BE49-F238E27FC236}">
                <a16:creationId xmlns:a16="http://schemas.microsoft.com/office/drawing/2014/main" id="{79068757-C923-DF78-76BB-AD560BFD99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6873949"/>
            <a:ext cx="10039101" cy="224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85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700588" y="3766663"/>
            <a:ext cx="1558712" cy="2050937"/>
          </a:xfrm>
          <a:custGeom>
            <a:avLst/>
            <a:gdLst/>
            <a:ahLst/>
            <a:cxnLst/>
            <a:rect l="l" t="t" r="r" b="b"/>
            <a:pathLst>
              <a:path w="1558712" h="2050937">
                <a:moveTo>
                  <a:pt x="0" y="0"/>
                </a:moveTo>
                <a:lnTo>
                  <a:pt x="1558712" y="0"/>
                </a:lnTo>
                <a:lnTo>
                  <a:pt x="1558712" y="2050936"/>
                </a:lnTo>
                <a:lnTo>
                  <a:pt x="0" y="2050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050" name="Picture 2" descr="이제는 더 이상 물러날 곳이 없다 - 자유 - 울티메이트">
            <a:extLst>
              <a:ext uri="{FF2B5EF4-FFF2-40B4-BE49-F238E27FC236}">
                <a16:creationId xmlns:a16="http://schemas.microsoft.com/office/drawing/2014/main" id="{D49F01E2-1544-5A2B-A00D-E43306B50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99" y="4497762"/>
            <a:ext cx="4116077" cy="48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278CF8-3E18-800D-7A89-A81ED1A667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00100"/>
            <a:ext cx="14547414" cy="1205357"/>
          </a:xfrm>
          <a:prstGeom prst="rect">
            <a:avLst/>
          </a:prstGeom>
        </p:spPr>
      </p:pic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F20188DE-E43A-AEC6-B6F7-8891DB925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58" y="3362745"/>
            <a:ext cx="2288793" cy="1177648"/>
          </a:xfrm>
          <a:prstGeom prst="rect">
            <a:avLst/>
          </a:prstGeom>
        </p:spPr>
      </p:pic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ECB5E1DE-60AA-FA69-3013-C7C0560B09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232" y="3305219"/>
            <a:ext cx="4832512" cy="2319273"/>
          </a:xfrm>
          <a:prstGeom prst="rect">
            <a:avLst/>
          </a:prstGeom>
        </p:spPr>
      </p:pic>
      <p:pic>
        <p:nvPicPr>
          <p:cNvPr id="21" name="그림 20" descr="블랙, 어둠이(가) 표시된 사진&#10;&#10;자동 생성된 설명">
            <a:extLst>
              <a:ext uri="{FF2B5EF4-FFF2-40B4-BE49-F238E27FC236}">
                <a16:creationId xmlns:a16="http://schemas.microsoft.com/office/drawing/2014/main" id="{97AD3426-C750-DEBB-9468-6A139B19454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756" y="6924255"/>
            <a:ext cx="8063424" cy="18454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37D84989-77F4-6D33-AC0E-67BC962F8F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08885"/>
            <a:ext cx="14547414" cy="1205357"/>
          </a:xfrm>
          <a:prstGeom prst="rect">
            <a:avLst/>
          </a:prstGeom>
        </p:spPr>
      </p:pic>
      <p:pic>
        <p:nvPicPr>
          <p:cNvPr id="34" name="그림 33" descr="텍스트, 의류, 만화 영화, 인간의 얼굴이(가) 표시된 사진&#10;&#10;자동 생성된 설명">
            <a:extLst>
              <a:ext uri="{FF2B5EF4-FFF2-40B4-BE49-F238E27FC236}">
                <a16:creationId xmlns:a16="http://schemas.microsoft.com/office/drawing/2014/main" id="{0FF8E67F-649F-72AB-63AB-DCE3F9C116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71700"/>
            <a:ext cx="17121614" cy="785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33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B3ED35D3-30FC-00DE-5D56-EF5842614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600" y="2857500"/>
            <a:ext cx="5738797" cy="14243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7C0895-2925-57FB-B686-4E0AE9C722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00100"/>
            <a:ext cx="14547414" cy="1205357"/>
          </a:xfrm>
          <a:prstGeom prst="rect">
            <a:avLst/>
          </a:prstGeom>
        </p:spPr>
      </p:pic>
      <p:pic>
        <p:nvPicPr>
          <p:cNvPr id="13" name="그림 12" descr="시계, 텍스트, 스크린샷이(가) 표시된 사진&#10;&#10;자동 생성된 설명">
            <a:extLst>
              <a:ext uri="{FF2B5EF4-FFF2-40B4-BE49-F238E27FC236}">
                <a16:creationId xmlns:a16="http://schemas.microsoft.com/office/drawing/2014/main" id="{91B44CB1-6EA7-EB65-6593-3E81F96BE4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15" y="6819900"/>
            <a:ext cx="16268165" cy="83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74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텍스트, 소프트웨어, 그래프이(가) 표시된 사진&#10;&#10;자동 생성된 설명">
            <a:extLst>
              <a:ext uri="{FF2B5EF4-FFF2-40B4-BE49-F238E27FC236}">
                <a16:creationId xmlns:a16="http://schemas.microsoft.com/office/drawing/2014/main" id="{65AEFD03-23CF-0E28-2E37-DA7907EDCB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32" y="786203"/>
            <a:ext cx="15470136" cy="8714594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700588" y="3766663"/>
            <a:ext cx="1558712" cy="2050937"/>
          </a:xfrm>
          <a:custGeom>
            <a:avLst/>
            <a:gdLst/>
            <a:ahLst/>
            <a:cxnLst/>
            <a:rect l="l" t="t" r="r" b="b"/>
            <a:pathLst>
              <a:path w="1558712" h="2050937">
                <a:moveTo>
                  <a:pt x="0" y="0"/>
                </a:moveTo>
                <a:lnTo>
                  <a:pt x="1558712" y="0"/>
                </a:lnTo>
                <a:lnTo>
                  <a:pt x="1558712" y="2050936"/>
                </a:lnTo>
                <a:lnTo>
                  <a:pt x="0" y="2050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3124200" y="6716455"/>
            <a:ext cx="3694788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 dirty="0">
                <a:solidFill>
                  <a:srgbClr val="004AA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2024.05.01</a:t>
            </a:r>
          </a:p>
          <a:p>
            <a:pPr algn="just">
              <a:lnSpc>
                <a:spcPts val="6299"/>
              </a:lnSpc>
            </a:pPr>
            <a:r>
              <a:rPr lang="en-US" sz="4500" spc="157" dirty="0">
                <a:solidFill>
                  <a:srgbClr val="004AA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~</a:t>
            </a:r>
          </a:p>
          <a:p>
            <a:pPr algn="just">
              <a:lnSpc>
                <a:spcPts val="6299"/>
              </a:lnSpc>
            </a:pPr>
            <a:r>
              <a:rPr lang="en-US" sz="4500" spc="157" dirty="0">
                <a:solidFill>
                  <a:srgbClr val="004AA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2024.05.23</a:t>
            </a:r>
          </a:p>
          <a:p>
            <a:pPr algn="just">
              <a:lnSpc>
                <a:spcPts val="6299"/>
              </a:lnSpc>
            </a:pPr>
            <a:endParaRPr lang="en-US" sz="4500" spc="157" dirty="0">
              <a:solidFill>
                <a:srgbClr val="004AA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8277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78461" y="1028700"/>
            <a:ext cx="10683640" cy="8536229"/>
          </a:xfrm>
          <a:custGeom>
            <a:avLst/>
            <a:gdLst/>
            <a:ahLst/>
            <a:cxnLst/>
            <a:rect l="l" t="t" r="r" b="b"/>
            <a:pathLst>
              <a:path w="10683640" h="8536229">
                <a:moveTo>
                  <a:pt x="0" y="0"/>
                </a:moveTo>
                <a:lnTo>
                  <a:pt x="10683640" y="0"/>
                </a:lnTo>
                <a:lnTo>
                  <a:pt x="10683640" y="8536229"/>
                </a:lnTo>
                <a:lnTo>
                  <a:pt x="0" y="853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9B4EF26D-793A-4FA6-FE3F-2C317D54E0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10129"/>
            <a:ext cx="6835899" cy="18703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25816" y="2769155"/>
            <a:ext cx="7342419" cy="6216123"/>
          </a:xfrm>
          <a:custGeom>
            <a:avLst/>
            <a:gdLst/>
            <a:ahLst/>
            <a:cxnLst/>
            <a:rect l="l" t="t" r="r" b="b"/>
            <a:pathLst>
              <a:path w="7342419" h="6216123">
                <a:moveTo>
                  <a:pt x="0" y="0"/>
                </a:moveTo>
                <a:lnTo>
                  <a:pt x="7342419" y="0"/>
                </a:lnTo>
                <a:lnTo>
                  <a:pt x="7342419" y="6216123"/>
                </a:lnTo>
                <a:lnTo>
                  <a:pt x="0" y="6216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292311" y="2769155"/>
            <a:ext cx="7342419" cy="6216123"/>
          </a:xfrm>
          <a:custGeom>
            <a:avLst/>
            <a:gdLst/>
            <a:ahLst/>
            <a:cxnLst/>
            <a:rect l="l" t="t" r="r" b="b"/>
            <a:pathLst>
              <a:path w="7342419" h="6216123">
                <a:moveTo>
                  <a:pt x="0" y="0"/>
                </a:moveTo>
                <a:lnTo>
                  <a:pt x="7342419" y="0"/>
                </a:lnTo>
                <a:lnTo>
                  <a:pt x="7342419" y="6216123"/>
                </a:lnTo>
                <a:lnTo>
                  <a:pt x="0" y="6216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 descr="폰트, 그래픽, 스크린샷, 텍스트이(가) 표시된 사진&#10;&#10;자동 생성된 설명">
            <a:extLst>
              <a:ext uri="{FF2B5EF4-FFF2-40B4-BE49-F238E27FC236}">
                <a16:creationId xmlns:a16="http://schemas.microsoft.com/office/drawing/2014/main" id="{D6BECA76-EB41-07BD-7292-D08915374B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1500"/>
            <a:ext cx="14342365" cy="18703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4</Words>
  <Application>Microsoft Office PowerPoint</Application>
  <PresentationFormat>사용자 지정</PresentationFormat>
  <Paragraphs>3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Arial</vt:lpstr>
      <vt:lpstr>Calibri</vt:lpstr>
      <vt:lpstr>G마켓 산스 TTF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cp:lastModifiedBy>조수연/기계공학과</cp:lastModifiedBy>
  <cp:revision>3</cp:revision>
  <dcterms:created xsi:type="dcterms:W3CDTF">2006-08-16T00:00:00Z</dcterms:created>
  <dcterms:modified xsi:type="dcterms:W3CDTF">2024-05-23T22:28:45Z</dcterms:modified>
  <dc:identifier>DAGGAeGUt-8</dc:identifier>
</cp:coreProperties>
</file>